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589037-9EB0-43FA-B5AD-C9A05DF5AA40}">
  <a:tblStyle styleId="{73589037-9EB0-43FA-B5AD-C9A05DF5AA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Aarav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Book a tutor for his son through the app.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26350" y="84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{73589037-9EB0-43FA-B5AD-C9A05DF5AA40}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Find for tutors </a:t>
                      </a: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online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Look for reviews </a:t>
                      </a:r>
                      <a:endParaRPr b="1"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Interview the tutor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Book the session with tutor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Post-session feedback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A: Open the app and access the search feature.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B: Apply filters (subject, budget, location, ratings).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C: Review the list of tutors that match criteria.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A: Compare tutor qualifications, ratings, and reviews.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B: Check availability and preferred mode (online/in-person).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C: View pricing and cancellation policies.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A: Use the in-app chat to ask specific questions (e.g., trial sessions).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B: Confirm the tutor’s flexibility for timing Adjustments.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C: Discuss special requirements for his son’s needs.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A: Select the session timing from the tutor's calendar.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B: Make payment through secure options in the app.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C: Receive a confirmation message and reminders.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A: Leave a review for the tutor after the session.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B: Check follow-up materials or notes shared by the tutor.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C: Rebook or look for a new tutor if needed.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FEELING ADJECTIVE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Slightly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overwhelmed</a:t>
                      </a: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Frustrating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Cautious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Slightly hesitating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satisfied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Content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Confident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050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Implement a personalized onboarding quiz for tailored recommendations.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a clear indicator for "top-rated" or "verified" tutors.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Provide video introductions for tutors to build trust.</a:t>
                      </a:r>
                      <a:endParaRPr sz="11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Use visual cues like badges for verified profiles or subject expertise.</a:t>
                      </a:r>
                      <a:endParaRPr sz="1100"/>
                    </a:p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Include a FAQ section on tutor profiles to answer common questions.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Introduce pre-written message templates to reduce effort in communication.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Offer discounts or incentives for the first booking.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Enable syncing booked sessions with the user’s calendar app.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Send automated prompts to review the session.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Include options to save favorite tutors for future reference.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